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swald Bold" charset="1" panose="00000800000000000000"/>
      <p:regular r:id="rId7"/>
    </p:embeddedFont>
    <p:embeddedFont>
      <p:font typeface="Open Sans Bold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3.xml"/><Relationship Id="rId5" Type="http://schemas.openxmlformats.org/officeDocument/2006/relationships/tableStyles" Target="tableStyles.xml"/><Relationship Id="rId10" Type="http://schemas.openxmlformats.org/officeDocument/2006/relationships/customXml" Target="../customXml/item2.xml"/><Relationship Id="rId4" Type="http://schemas.openxmlformats.org/officeDocument/2006/relationships/theme" Target="theme/them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884167">
            <a:off x="5862258" y="235534"/>
            <a:ext cx="3181659" cy="2452485"/>
          </a:xfrm>
          <a:custGeom>
            <a:avLst/>
            <a:gdLst/>
            <a:ahLst/>
            <a:cxnLst/>
            <a:rect r="r" b="b" t="t" l="l"/>
            <a:pathLst>
              <a:path h="2452485" w="3181659">
                <a:moveTo>
                  <a:pt x="0" y="0"/>
                </a:moveTo>
                <a:lnTo>
                  <a:pt x="3181659" y="0"/>
                </a:lnTo>
                <a:lnTo>
                  <a:pt x="3181659" y="2452484"/>
                </a:lnTo>
                <a:lnTo>
                  <a:pt x="0" y="24524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503891">
            <a:off x="5712807" y="-137818"/>
            <a:ext cx="2162638" cy="1667003"/>
          </a:xfrm>
          <a:custGeom>
            <a:avLst/>
            <a:gdLst/>
            <a:ahLst/>
            <a:cxnLst/>
            <a:rect r="r" b="b" t="t" l="l"/>
            <a:pathLst>
              <a:path h="1667003" w="2162638">
                <a:moveTo>
                  <a:pt x="0" y="0"/>
                </a:moveTo>
                <a:lnTo>
                  <a:pt x="2162638" y="0"/>
                </a:lnTo>
                <a:lnTo>
                  <a:pt x="2162638" y="1667004"/>
                </a:lnTo>
                <a:lnTo>
                  <a:pt x="0" y="166700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828734">
            <a:off x="72887" y="885631"/>
            <a:ext cx="1788128" cy="1625571"/>
          </a:xfrm>
          <a:custGeom>
            <a:avLst/>
            <a:gdLst/>
            <a:ahLst/>
            <a:cxnLst/>
            <a:rect r="r" b="b" t="t" l="l"/>
            <a:pathLst>
              <a:path h="1625571" w="1788128">
                <a:moveTo>
                  <a:pt x="0" y="0"/>
                </a:moveTo>
                <a:lnTo>
                  <a:pt x="1788129" y="0"/>
                </a:lnTo>
                <a:lnTo>
                  <a:pt x="1788129" y="1625571"/>
                </a:lnTo>
                <a:lnTo>
                  <a:pt x="0" y="16255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816805">
            <a:off x="1816772" y="2410791"/>
            <a:ext cx="10917139" cy="8524242"/>
          </a:xfrm>
          <a:custGeom>
            <a:avLst/>
            <a:gdLst/>
            <a:ahLst/>
            <a:cxnLst/>
            <a:rect r="r" b="b" t="t" l="l"/>
            <a:pathLst>
              <a:path h="8524242" w="10917139">
                <a:moveTo>
                  <a:pt x="0" y="0"/>
                </a:moveTo>
                <a:lnTo>
                  <a:pt x="10917139" y="0"/>
                </a:lnTo>
                <a:lnTo>
                  <a:pt x="10917139" y="8524242"/>
                </a:lnTo>
                <a:lnTo>
                  <a:pt x="0" y="8524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1560799" y="3253002"/>
            <a:ext cx="7781382" cy="7781382"/>
          </a:xfrm>
          <a:custGeom>
            <a:avLst/>
            <a:gdLst/>
            <a:ahLst/>
            <a:cxnLst/>
            <a:rect r="r" b="b" t="t" l="l"/>
            <a:pathLst>
              <a:path h="7781382" w="7781382">
                <a:moveTo>
                  <a:pt x="0" y="0"/>
                </a:moveTo>
                <a:lnTo>
                  <a:pt x="7781383" y="0"/>
                </a:lnTo>
                <a:lnTo>
                  <a:pt x="7781383" y="7781383"/>
                </a:lnTo>
                <a:lnTo>
                  <a:pt x="0" y="778138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248422" y="5505901"/>
            <a:ext cx="1467872" cy="1637793"/>
          </a:xfrm>
          <a:custGeom>
            <a:avLst/>
            <a:gdLst/>
            <a:ahLst/>
            <a:cxnLst/>
            <a:rect r="r" b="b" t="t" l="l"/>
            <a:pathLst>
              <a:path h="1637793" w="1467872">
                <a:moveTo>
                  <a:pt x="0" y="0"/>
                </a:moveTo>
                <a:lnTo>
                  <a:pt x="1467872" y="0"/>
                </a:lnTo>
                <a:lnTo>
                  <a:pt x="1467872" y="1637793"/>
                </a:lnTo>
                <a:lnTo>
                  <a:pt x="0" y="163779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993325" y="458793"/>
            <a:ext cx="5487452" cy="25337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CALLING ALL PARENTS... </a:t>
            </a:r>
          </a:p>
          <a:p>
            <a:pPr algn="l">
              <a:lnSpc>
                <a:spcPts val="818"/>
              </a:lnSpc>
            </a:pPr>
          </a:p>
          <a:p>
            <a:pPr algn="l">
              <a:lnSpc>
                <a:spcPts val="1467"/>
              </a:lnSpc>
            </a:pPr>
          </a:p>
          <a:p>
            <a:pPr algn="l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TAKE PART IN OUR </a:t>
            </a:r>
          </a:p>
          <a:p>
            <a:pPr algn="l" marL="0" indent="0" lvl="0">
              <a:lnSpc>
                <a:spcPts val="4341"/>
              </a:lnSpc>
            </a:pPr>
            <a:r>
              <a:rPr lang="en-US" b="true" sz="4667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CREATIVITY SURVEY!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8227" y="3300371"/>
            <a:ext cx="5827174" cy="11588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86"/>
              </a:lnSpc>
            </a:pPr>
            <a:r>
              <a:rPr lang="en-US" sz="3347" b="true">
                <a:solidFill>
                  <a:srgbClr val="DB081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want to know your thoughts about creativity!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69436" y="6644337"/>
            <a:ext cx="5837799" cy="17909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Press each of the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buttons and </a:t>
            </a: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listen to 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the statement or question and 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note down your responses* using the </a:t>
            </a:r>
          </a:p>
          <a:p>
            <a:pPr algn="l">
              <a:lnSpc>
                <a:spcPts val="2896"/>
              </a:lnSpc>
            </a:pPr>
            <a:r>
              <a:rPr lang="en-US" sz="206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sticky dots/marker pens provided. 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91269" y="9777825"/>
            <a:ext cx="6194132" cy="688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4"/>
              </a:lnSpc>
            </a:pPr>
            <a:r>
              <a:rPr lang="en-US" sz="1295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*Your responses are confidential and anonymous and any information you provide will be used by the school. Anonymised and aggregated information may be used in school reports and publications.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</documentManagement>
</p:properties>
</file>

<file path=customXml/itemProps1.xml><?xml version="1.0" encoding="utf-8"?>
<ds:datastoreItem xmlns:ds="http://schemas.openxmlformats.org/officeDocument/2006/customXml" ds:itemID="{32F4D648-E154-4C23-976B-849BC2C8B59B}"/>
</file>

<file path=customXml/itemProps2.xml><?xml version="1.0" encoding="utf-8"?>
<ds:datastoreItem xmlns:ds="http://schemas.openxmlformats.org/officeDocument/2006/customXml" ds:itemID="{19299E14-79AD-4696-A97B-80B751F7B34B}"/>
</file>

<file path=customXml/itemProps3.xml><?xml version="1.0" encoding="utf-8"?>
<ds:datastoreItem xmlns:ds="http://schemas.openxmlformats.org/officeDocument/2006/customXml" ds:itemID="{168BA333-7BED-43C3-B32B-E94DE57D4AF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2, 3, 4: Creativity Survey - Instruction Posters</dc:title>
  <cp:revision>1</cp:revision>
  <dcterms:created xsi:type="dcterms:W3CDTF">2006-08-16T00:00:00Z</dcterms:created>
  <dcterms:modified xsi:type="dcterms:W3CDTF">2011-08-01T06:04:30Z</dcterms:modified>
  <dc:identifier>DAGPzuKHnHU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</Properties>
</file>