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sldIdLst>
    <p:sldId id="256" r:id="rId5"/>
  </p:sldIdLst>
  <p:sldSz cx="7556500" cy="10693400"/>
  <p:notesSz cx="6858000" cy="9144000"/>
  <p:embeddedFontLst>
    <p:embeddedFont>
      <p:font typeface="Open Sans Bold" panose="020B0604020202020204" charset="0"/>
      <p:regular r:id="rId6"/>
    </p:embeddedFont>
    <p:embeddedFont>
      <p:font typeface="Oswald Bold" panose="020B0604020202020204" charset="0"/>
      <p:regular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50" d="100"/>
          <a:sy n="50" d="100"/>
        </p:scale>
        <p:origin x="2635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font" Target="fonts/font2.fntdata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font" Target="fonts/font1.fntdata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884167">
            <a:off x="5862258" y="235534"/>
            <a:ext cx="3181659" cy="2452485"/>
          </a:xfrm>
          <a:custGeom>
            <a:avLst/>
            <a:gdLst/>
            <a:ahLst/>
            <a:cxnLst/>
            <a:rect l="l" t="t" r="r" b="b"/>
            <a:pathLst>
              <a:path w="3181659" h="2452485">
                <a:moveTo>
                  <a:pt x="0" y="0"/>
                </a:moveTo>
                <a:lnTo>
                  <a:pt x="3181659" y="0"/>
                </a:lnTo>
                <a:lnTo>
                  <a:pt x="3181659" y="2452484"/>
                </a:lnTo>
                <a:lnTo>
                  <a:pt x="0" y="245248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" name="Freeform 3"/>
          <p:cNvSpPr/>
          <p:nvPr/>
        </p:nvSpPr>
        <p:spPr>
          <a:xfrm rot="503891">
            <a:off x="5712807" y="-137818"/>
            <a:ext cx="2162638" cy="1667003"/>
          </a:xfrm>
          <a:custGeom>
            <a:avLst/>
            <a:gdLst/>
            <a:ahLst/>
            <a:cxnLst/>
            <a:rect l="l" t="t" r="r" b="b"/>
            <a:pathLst>
              <a:path w="2162638" h="1667003">
                <a:moveTo>
                  <a:pt x="0" y="0"/>
                </a:moveTo>
                <a:lnTo>
                  <a:pt x="2162638" y="0"/>
                </a:lnTo>
                <a:lnTo>
                  <a:pt x="2162638" y="1667004"/>
                </a:lnTo>
                <a:lnTo>
                  <a:pt x="0" y="166700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" name="Freeform 4"/>
          <p:cNvSpPr/>
          <p:nvPr/>
        </p:nvSpPr>
        <p:spPr>
          <a:xfrm rot="-828734">
            <a:off x="72887" y="885631"/>
            <a:ext cx="1788128" cy="1625571"/>
          </a:xfrm>
          <a:custGeom>
            <a:avLst/>
            <a:gdLst/>
            <a:ahLst/>
            <a:cxnLst/>
            <a:rect l="l" t="t" r="r" b="b"/>
            <a:pathLst>
              <a:path w="1788128" h="1625571">
                <a:moveTo>
                  <a:pt x="0" y="0"/>
                </a:moveTo>
                <a:lnTo>
                  <a:pt x="1788129" y="0"/>
                </a:lnTo>
                <a:lnTo>
                  <a:pt x="1788129" y="1625571"/>
                </a:lnTo>
                <a:lnTo>
                  <a:pt x="0" y="1625571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5" name="Freeform 5"/>
          <p:cNvSpPr/>
          <p:nvPr/>
        </p:nvSpPr>
        <p:spPr>
          <a:xfrm rot="-816805">
            <a:off x="1816772" y="2410791"/>
            <a:ext cx="10917139" cy="8524242"/>
          </a:xfrm>
          <a:custGeom>
            <a:avLst/>
            <a:gdLst/>
            <a:ahLst/>
            <a:cxnLst/>
            <a:rect l="l" t="t" r="r" b="b"/>
            <a:pathLst>
              <a:path w="10917139" h="8524242">
                <a:moveTo>
                  <a:pt x="0" y="0"/>
                </a:moveTo>
                <a:lnTo>
                  <a:pt x="10917139" y="0"/>
                </a:lnTo>
                <a:lnTo>
                  <a:pt x="10917139" y="8524242"/>
                </a:lnTo>
                <a:lnTo>
                  <a:pt x="0" y="8524242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6" name="Freeform 6"/>
          <p:cNvSpPr/>
          <p:nvPr/>
        </p:nvSpPr>
        <p:spPr>
          <a:xfrm>
            <a:off x="-1560799" y="3253002"/>
            <a:ext cx="7781382" cy="7781382"/>
          </a:xfrm>
          <a:custGeom>
            <a:avLst/>
            <a:gdLst/>
            <a:ahLst/>
            <a:cxnLst/>
            <a:rect l="l" t="t" r="r" b="b"/>
            <a:pathLst>
              <a:path w="7781382" h="7781382">
                <a:moveTo>
                  <a:pt x="0" y="0"/>
                </a:moveTo>
                <a:lnTo>
                  <a:pt x="7781383" y="0"/>
                </a:lnTo>
                <a:lnTo>
                  <a:pt x="7781383" y="7781383"/>
                </a:lnTo>
                <a:lnTo>
                  <a:pt x="0" y="7781383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7" name="Freeform 7"/>
          <p:cNvSpPr/>
          <p:nvPr/>
        </p:nvSpPr>
        <p:spPr>
          <a:xfrm rot="3081073">
            <a:off x="3417126" y="5578837"/>
            <a:ext cx="1439586" cy="1234445"/>
          </a:xfrm>
          <a:custGeom>
            <a:avLst/>
            <a:gdLst/>
            <a:ahLst/>
            <a:cxnLst/>
            <a:rect l="l" t="t" r="r" b="b"/>
            <a:pathLst>
              <a:path w="1439586" h="1234445">
                <a:moveTo>
                  <a:pt x="0" y="0"/>
                </a:moveTo>
                <a:lnTo>
                  <a:pt x="1439586" y="0"/>
                </a:lnTo>
                <a:lnTo>
                  <a:pt x="1439586" y="1234446"/>
                </a:lnTo>
                <a:lnTo>
                  <a:pt x="0" y="1234446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8" name="Freeform 8"/>
          <p:cNvSpPr/>
          <p:nvPr/>
        </p:nvSpPr>
        <p:spPr>
          <a:xfrm rot="472571">
            <a:off x="3187489" y="8486640"/>
            <a:ext cx="1837624" cy="500753"/>
          </a:xfrm>
          <a:custGeom>
            <a:avLst/>
            <a:gdLst/>
            <a:ahLst/>
            <a:cxnLst/>
            <a:rect l="l" t="t" r="r" b="b"/>
            <a:pathLst>
              <a:path w="1837624" h="500753">
                <a:moveTo>
                  <a:pt x="0" y="0"/>
                </a:moveTo>
                <a:lnTo>
                  <a:pt x="1837624" y="0"/>
                </a:lnTo>
                <a:lnTo>
                  <a:pt x="1837624" y="500752"/>
                </a:lnTo>
                <a:lnTo>
                  <a:pt x="0" y="500752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9" name="TextBox 9"/>
          <p:cNvSpPr txBox="1"/>
          <p:nvPr/>
        </p:nvSpPr>
        <p:spPr>
          <a:xfrm>
            <a:off x="1993325" y="458793"/>
            <a:ext cx="5487452" cy="253378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341"/>
              </a:lnSpc>
            </a:pPr>
            <a:r>
              <a:rPr lang="en-US" sz="4667" b="1" spc="88">
                <a:solidFill>
                  <a:srgbClr val="3B3B3B"/>
                </a:solidFill>
                <a:latin typeface="Oswald Bold"/>
                <a:ea typeface="Oswald Bold"/>
                <a:cs typeface="Oswald Bold"/>
                <a:sym typeface="Oswald Bold"/>
              </a:rPr>
              <a:t>CALLING ALL PARENTS... </a:t>
            </a:r>
          </a:p>
          <a:p>
            <a:pPr algn="l">
              <a:lnSpc>
                <a:spcPts val="818"/>
              </a:lnSpc>
            </a:pPr>
            <a:endParaRPr lang="en-US" sz="4667" b="1" spc="88">
              <a:solidFill>
                <a:srgbClr val="3B3B3B"/>
              </a:solidFill>
              <a:latin typeface="Oswald Bold"/>
              <a:ea typeface="Oswald Bold"/>
              <a:cs typeface="Oswald Bold"/>
              <a:sym typeface="Oswald Bold"/>
            </a:endParaRPr>
          </a:p>
          <a:p>
            <a:pPr algn="l">
              <a:lnSpc>
                <a:spcPts val="1467"/>
              </a:lnSpc>
            </a:pPr>
            <a:endParaRPr lang="en-US" sz="4667" b="1" spc="88">
              <a:solidFill>
                <a:srgbClr val="3B3B3B"/>
              </a:solidFill>
              <a:latin typeface="Oswald Bold"/>
              <a:ea typeface="Oswald Bold"/>
              <a:cs typeface="Oswald Bold"/>
              <a:sym typeface="Oswald Bold"/>
            </a:endParaRPr>
          </a:p>
          <a:p>
            <a:pPr algn="l">
              <a:lnSpc>
                <a:spcPts val="4341"/>
              </a:lnSpc>
            </a:pPr>
            <a:r>
              <a:rPr lang="en-US" sz="4667" b="1" spc="88">
                <a:solidFill>
                  <a:srgbClr val="3B3B3B"/>
                </a:solidFill>
                <a:latin typeface="Oswald Bold"/>
                <a:ea typeface="Oswald Bold"/>
                <a:cs typeface="Oswald Bold"/>
                <a:sym typeface="Oswald Bold"/>
              </a:rPr>
              <a:t>TAKE PART IN OUR </a:t>
            </a:r>
          </a:p>
          <a:p>
            <a:pPr marL="0" lvl="0" indent="0" algn="l">
              <a:lnSpc>
                <a:spcPts val="4341"/>
              </a:lnSpc>
            </a:pPr>
            <a:r>
              <a:rPr lang="en-US" sz="4667" b="1" spc="88">
                <a:solidFill>
                  <a:srgbClr val="3B3B3B"/>
                </a:solidFill>
                <a:latin typeface="Oswald Bold"/>
                <a:ea typeface="Oswald Bold"/>
                <a:cs typeface="Oswald Bold"/>
                <a:sym typeface="Oswald Bold"/>
              </a:rPr>
              <a:t>CREATIVITY SURVEY!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658227" y="3300371"/>
            <a:ext cx="5827174" cy="115889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686"/>
              </a:lnSpc>
            </a:pPr>
            <a:r>
              <a:rPr lang="en-US" sz="3347" b="1">
                <a:solidFill>
                  <a:srgbClr val="DB0812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We want to know your thoughts about creativity!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469436" y="6644337"/>
            <a:ext cx="5369100" cy="146309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896"/>
              </a:lnSpc>
            </a:pPr>
            <a:r>
              <a:rPr lang="en-US" sz="2069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Read </a:t>
            </a:r>
            <a:r>
              <a:rPr lang="en-US" sz="2069" b="1" dirty="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read each </a:t>
            </a:r>
          </a:p>
          <a:p>
            <a:pPr algn="l">
              <a:lnSpc>
                <a:spcPts val="2896"/>
              </a:lnSpc>
            </a:pPr>
            <a:r>
              <a:rPr lang="en-US" sz="2069" b="1" dirty="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statement or question </a:t>
            </a:r>
          </a:p>
          <a:p>
            <a:pPr algn="l">
              <a:lnSpc>
                <a:spcPts val="2896"/>
              </a:lnSpc>
            </a:pPr>
            <a:r>
              <a:rPr lang="en-US" sz="2069" b="1" dirty="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and note down your responses* using the marker pens or sticky dots provided.  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291269" y="9777825"/>
            <a:ext cx="6194132" cy="68874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814"/>
              </a:lnSpc>
            </a:pPr>
            <a:r>
              <a:rPr lang="en-US" sz="1295" b="1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*Your responses are confidential and anonymous and any information you provide will be used by the school. Anonymised and aggregated information may be used in school reports and publications.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a177322-8554-4703-94fc-584f6fd78f27">
      <Terms xmlns="http://schemas.microsoft.com/office/infopath/2007/PartnerControls"/>
    </lcf76f155ced4ddcb4097134ff3c332f>
    <TaxCatchAll xmlns="6bf27fe0-e5e1-409d-af2c-9f48cea10de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F0CDEDA3F1D74E80DAF8C0AB60B2C6" ma:contentTypeVersion="18" ma:contentTypeDescription="Create a new document." ma:contentTypeScope="" ma:versionID="74e1d2776ef6a4880fb6de0ef8d8375f">
  <xsd:schema xmlns:xsd="http://www.w3.org/2001/XMLSchema" xmlns:xs="http://www.w3.org/2001/XMLSchema" xmlns:p="http://schemas.microsoft.com/office/2006/metadata/properties" xmlns:ns2="fa177322-8554-4703-94fc-584f6fd78f27" xmlns:ns3="6bf27fe0-e5e1-409d-af2c-9f48cea10dee" targetNamespace="http://schemas.microsoft.com/office/2006/metadata/properties" ma:root="true" ma:fieldsID="7b1ccb6e206179246117aa4cea478d4a" ns2:_="" ns3:_="">
    <xsd:import namespace="fa177322-8554-4703-94fc-584f6fd78f27"/>
    <xsd:import namespace="6bf27fe0-e5e1-409d-af2c-9f48cea10de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177322-8554-4703-94fc-584f6fd78f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0af5be8-c9f1-4ce1-bbe3-d6ee025ccb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f27fe0-e5e1-409d-af2c-9f48cea10de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0015a47-cc0c-4652-a927-12ef76525176}" ma:internalName="TaxCatchAll" ma:showField="CatchAllData" ma:web="6bf27fe0-e5e1-409d-af2c-9f48cea10de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7D92779-1D65-4D5C-94C2-4030A7AA4AB4}">
  <ds:schemaRefs>
    <ds:schemaRef ds:uri="http://schemas.microsoft.com/office/2006/metadata/properties"/>
    <ds:schemaRef ds:uri="http://schemas.microsoft.com/office/infopath/2007/PartnerControls"/>
    <ds:schemaRef ds:uri="fa177322-8554-4703-94fc-584f6fd78f27"/>
    <ds:schemaRef ds:uri="6bf27fe0-e5e1-409d-af2c-9f48cea10dee"/>
  </ds:schemaRefs>
</ds:datastoreItem>
</file>

<file path=customXml/itemProps2.xml><?xml version="1.0" encoding="utf-8"?>
<ds:datastoreItem xmlns:ds="http://schemas.openxmlformats.org/officeDocument/2006/customXml" ds:itemID="{25831EAF-104C-4E0A-A863-B3FA979B7EC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15A938-7C8E-4CE3-A2A1-5FBE95C248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a177322-8554-4703-94fc-584f6fd78f27"/>
    <ds:schemaRef ds:uri="6bf27fe0-e5e1-409d-af2c-9f48cea10de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Open Sans Bold</vt:lpstr>
      <vt:lpstr>Oswald Bold</vt:lpstr>
      <vt:lpstr>Calibri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Resource 2, 3, 4: Creativity Survey - Instruction Posters</dc:title>
  <cp:lastModifiedBy>Claire Quinn</cp:lastModifiedBy>
  <cp:revision>2</cp:revision>
  <dcterms:created xsi:type="dcterms:W3CDTF">2006-08-16T00:00:00Z</dcterms:created>
  <dcterms:modified xsi:type="dcterms:W3CDTF">2024-11-22T11:59:57Z</dcterms:modified>
  <dc:identifier>DAGPzuKHnHU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0x010100C2F0CDEDA3F1D74E80DAF8C0AB60B2C6</vt:lpwstr>
  </property>
</Properties>
</file>