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swald Bold" charset="1" panose="00000800000000000000"/>
      <p:regular r:id="rId7"/>
    </p:embeddedFont>
    <p:embeddedFont>
      <p:font typeface="Open Sans Bol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884167">
            <a:off x="5862258" y="235534"/>
            <a:ext cx="3181659" cy="2452485"/>
          </a:xfrm>
          <a:custGeom>
            <a:avLst/>
            <a:gdLst/>
            <a:ahLst/>
            <a:cxnLst/>
            <a:rect r="r" b="b" t="t" l="l"/>
            <a:pathLst>
              <a:path h="2452485" w="3181659">
                <a:moveTo>
                  <a:pt x="0" y="0"/>
                </a:moveTo>
                <a:lnTo>
                  <a:pt x="3181659" y="0"/>
                </a:lnTo>
                <a:lnTo>
                  <a:pt x="3181659" y="2452484"/>
                </a:lnTo>
                <a:lnTo>
                  <a:pt x="0" y="24524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503891">
            <a:off x="5712807" y="-137818"/>
            <a:ext cx="2162638" cy="1667003"/>
          </a:xfrm>
          <a:custGeom>
            <a:avLst/>
            <a:gdLst/>
            <a:ahLst/>
            <a:cxnLst/>
            <a:rect r="r" b="b" t="t" l="l"/>
            <a:pathLst>
              <a:path h="1667003" w="2162638">
                <a:moveTo>
                  <a:pt x="0" y="0"/>
                </a:moveTo>
                <a:lnTo>
                  <a:pt x="2162638" y="0"/>
                </a:lnTo>
                <a:lnTo>
                  <a:pt x="2162638" y="1667004"/>
                </a:lnTo>
                <a:lnTo>
                  <a:pt x="0" y="16670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828734">
            <a:off x="72887" y="885631"/>
            <a:ext cx="1788128" cy="1625571"/>
          </a:xfrm>
          <a:custGeom>
            <a:avLst/>
            <a:gdLst/>
            <a:ahLst/>
            <a:cxnLst/>
            <a:rect r="r" b="b" t="t" l="l"/>
            <a:pathLst>
              <a:path h="1625571" w="1788128">
                <a:moveTo>
                  <a:pt x="0" y="0"/>
                </a:moveTo>
                <a:lnTo>
                  <a:pt x="1788129" y="0"/>
                </a:lnTo>
                <a:lnTo>
                  <a:pt x="1788129" y="1625571"/>
                </a:lnTo>
                <a:lnTo>
                  <a:pt x="0" y="16255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16805">
            <a:off x="1816772" y="2410791"/>
            <a:ext cx="10917139" cy="8524242"/>
          </a:xfrm>
          <a:custGeom>
            <a:avLst/>
            <a:gdLst/>
            <a:ahLst/>
            <a:cxnLst/>
            <a:rect r="r" b="b" t="t" l="l"/>
            <a:pathLst>
              <a:path h="8524242" w="10917139">
                <a:moveTo>
                  <a:pt x="0" y="0"/>
                </a:moveTo>
                <a:lnTo>
                  <a:pt x="10917139" y="0"/>
                </a:lnTo>
                <a:lnTo>
                  <a:pt x="10917139" y="8524242"/>
                </a:lnTo>
                <a:lnTo>
                  <a:pt x="0" y="8524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560799" y="3253002"/>
            <a:ext cx="7781382" cy="7781382"/>
          </a:xfrm>
          <a:custGeom>
            <a:avLst/>
            <a:gdLst/>
            <a:ahLst/>
            <a:cxnLst/>
            <a:rect r="r" b="b" t="t" l="l"/>
            <a:pathLst>
              <a:path h="7781382" w="7781382">
                <a:moveTo>
                  <a:pt x="0" y="0"/>
                </a:moveTo>
                <a:lnTo>
                  <a:pt x="7781383" y="0"/>
                </a:lnTo>
                <a:lnTo>
                  <a:pt x="7781383" y="7781383"/>
                </a:lnTo>
                <a:lnTo>
                  <a:pt x="0" y="778138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3081073">
            <a:off x="3417126" y="5578837"/>
            <a:ext cx="1439586" cy="1234445"/>
          </a:xfrm>
          <a:custGeom>
            <a:avLst/>
            <a:gdLst/>
            <a:ahLst/>
            <a:cxnLst/>
            <a:rect r="r" b="b" t="t" l="l"/>
            <a:pathLst>
              <a:path h="1234445" w="1439586">
                <a:moveTo>
                  <a:pt x="0" y="0"/>
                </a:moveTo>
                <a:lnTo>
                  <a:pt x="1439586" y="0"/>
                </a:lnTo>
                <a:lnTo>
                  <a:pt x="1439586" y="1234446"/>
                </a:lnTo>
                <a:lnTo>
                  <a:pt x="0" y="123444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472571">
            <a:off x="3187489" y="8486640"/>
            <a:ext cx="1837624" cy="500753"/>
          </a:xfrm>
          <a:custGeom>
            <a:avLst/>
            <a:gdLst/>
            <a:ahLst/>
            <a:cxnLst/>
            <a:rect r="r" b="b" t="t" l="l"/>
            <a:pathLst>
              <a:path h="500753" w="1837624">
                <a:moveTo>
                  <a:pt x="0" y="0"/>
                </a:moveTo>
                <a:lnTo>
                  <a:pt x="1837624" y="0"/>
                </a:lnTo>
                <a:lnTo>
                  <a:pt x="1837624" y="500752"/>
                </a:lnTo>
                <a:lnTo>
                  <a:pt x="0" y="50075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993325" y="458793"/>
            <a:ext cx="5487452" cy="25337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CALLING ALL PARENTS... </a:t>
            </a:r>
          </a:p>
          <a:p>
            <a:pPr algn="l">
              <a:lnSpc>
                <a:spcPts val="818"/>
              </a:lnSpc>
            </a:pPr>
          </a:p>
          <a:p>
            <a:pPr algn="l">
              <a:lnSpc>
                <a:spcPts val="1467"/>
              </a:lnSpc>
            </a:pPr>
          </a:p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TAKE PART IN OUR </a:t>
            </a:r>
          </a:p>
          <a:p>
            <a:pPr algn="l" marL="0" indent="0" lvl="0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58227" y="3300371"/>
            <a:ext cx="5827174" cy="11588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86"/>
              </a:lnSpc>
            </a:pPr>
            <a:r>
              <a:rPr lang="en-US" sz="3347" b="true">
                <a:solidFill>
                  <a:srgbClr val="DB081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want to know your thoughts about creativity!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69436" y="6644337"/>
            <a:ext cx="5369100" cy="14279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Press read each</a:t>
            </a: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statement or question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and note down your responses* using the marker pens or sticky dots provided. 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91269" y="9777825"/>
            <a:ext cx="6194132" cy="688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295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*Your responses are confidential and anonymous and any information you provide will be used by the school. Anonymised and aggregated information may be used in school reports and publications.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Props1.xml><?xml version="1.0" encoding="utf-8"?>
<ds:datastoreItem xmlns:ds="http://schemas.openxmlformats.org/officeDocument/2006/customXml" ds:itemID="{3515A938-7C8E-4CE3-A2A1-5FBE95C248D7}"/>
</file>

<file path=customXml/itemProps2.xml><?xml version="1.0" encoding="utf-8"?>
<ds:datastoreItem xmlns:ds="http://schemas.openxmlformats.org/officeDocument/2006/customXml" ds:itemID="{25831EAF-104C-4E0A-A863-B3FA979B7EC1}"/>
</file>

<file path=customXml/itemProps3.xml><?xml version="1.0" encoding="utf-8"?>
<ds:datastoreItem xmlns:ds="http://schemas.openxmlformats.org/officeDocument/2006/customXml" ds:itemID="{77D92779-1D65-4D5C-94C2-4030A7AA4AB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2, 3, 4: Creativity Survey - Instruction Posters</dc:title>
  <cp:revision>1</cp:revision>
  <dcterms:created xsi:type="dcterms:W3CDTF">2006-08-16T00:00:00Z</dcterms:created>
  <dcterms:modified xsi:type="dcterms:W3CDTF">2011-08-01T06:04:30Z</dcterms:modified>
  <dc:identifier>DAGPzuKHnHU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