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556500" cy="10693400"/>
  <p:notesSz cx="6858000" cy="9144000"/>
  <p:embeddedFontLst>
    <p:embeddedFont>
      <p:font typeface="Oswald Bold" charset="1" panose="00000800000000000000"/>
      <p:regular r:id="rId7"/>
    </p:embeddedFont>
    <p:embeddedFont>
      <p:font typeface="Open Sans Bold" charset="1" panose="0000000000000000000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8.fntdata"/><Relationship Id="rId3" Type="http://schemas.openxmlformats.org/officeDocument/2006/relationships/viewProps" Target="viewProps.xml"/><Relationship Id="rId7" Type="http://schemas.openxmlformats.org/officeDocument/2006/relationships/font" Target="fonts/font7.fntdata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3.xml"/><Relationship Id="rId5" Type="http://schemas.openxmlformats.org/officeDocument/2006/relationships/tableStyles" Target="tableStyles.xml"/><Relationship Id="rId10" Type="http://schemas.openxmlformats.org/officeDocument/2006/relationships/customXml" Target="../customXml/item2.xml"/><Relationship Id="rId4" Type="http://schemas.openxmlformats.org/officeDocument/2006/relationships/theme" Target="theme/theme1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svg" Type="http://schemas.openxmlformats.org/officeDocument/2006/relationships/image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svg" Type="http://schemas.openxmlformats.org/officeDocument/2006/relationships/image"/><Relationship Id="rId9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884167">
            <a:off x="5862258" y="235534"/>
            <a:ext cx="3181659" cy="2452485"/>
          </a:xfrm>
          <a:custGeom>
            <a:avLst/>
            <a:gdLst/>
            <a:ahLst/>
            <a:cxnLst/>
            <a:rect r="r" b="b" t="t" l="l"/>
            <a:pathLst>
              <a:path h="2452485" w="3181659">
                <a:moveTo>
                  <a:pt x="0" y="0"/>
                </a:moveTo>
                <a:lnTo>
                  <a:pt x="3181659" y="0"/>
                </a:lnTo>
                <a:lnTo>
                  <a:pt x="3181659" y="2452484"/>
                </a:lnTo>
                <a:lnTo>
                  <a:pt x="0" y="245248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503891">
            <a:off x="5712807" y="-137818"/>
            <a:ext cx="2162638" cy="1667003"/>
          </a:xfrm>
          <a:custGeom>
            <a:avLst/>
            <a:gdLst/>
            <a:ahLst/>
            <a:cxnLst/>
            <a:rect r="r" b="b" t="t" l="l"/>
            <a:pathLst>
              <a:path h="1667003" w="2162638">
                <a:moveTo>
                  <a:pt x="0" y="0"/>
                </a:moveTo>
                <a:lnTo>
                  <a:pt x="2162638" y="0"/>
                </a:lnTo>
                <a:lnTo>
                  <a:pt x="2162638" y="1667004"/>
                </a:lnTo>
                <a:lnTo>
                  <a:pt x="0" y="166700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-828734">
            <a:off x="72887" y="885631"/>
            <a:ext cx="1788128" cy="1625571"/>
          </a:xfrm>
          <a:custGeom>
            <a:avLst/>
            <a:gdLst/>
            <a:ahLst/>
            <a:cxnLst/>
            <a:rect r="r" b="b" t="t" l="l"/>
            <a:pathLst>
              <a:path h="1625571" w="1788128">
                <a:moveTo>
                  <a:pt x="0" y="0"/>
                </a:moveTo>
                <a:lnTo>
                  <a:pt x="1788129" y="0"/>
                </a:lnTo>
                <a:lnTo>
                  <a:pt x="1788129" y="1625571"/>
                </a:lnTo>
                <a:lnTo>
                  <a:pt x="0" y="162557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-816805">
            <a:off x="1816772" y="2410791"/>
            <a:ext cx="10917139" cy="8524242"/>
          </a:xfrm>
          <a:custGeom>
            <a:avLst/>
            <a:gdLst/>
            <a:ahLst/>
            <a:cxnLst/>
            <a:rect r="r" b="b" t="t" l="l"/>
            <a:pathLst>
              <a:path h="8524242" w="10917139">
                <a:moveTo>
                  <a:pt x="0" y="0"/>
                </a:moveTo>
                <a:lnTo>
                  <a:pt x="10917139" y="0"/>
                </a:lnTo>
                <a:lnTo>
                  <a:pt x="10917139" y="8524242"/>
                </a:lnTo>
                <a:lnTo>
                  <a:pt x="0" y="8524242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-1560799" y="3253002"/>
            <a:ext cx="7781382" cy="7781382"/>
          </a:xfrm>
          <a:custGeom>
            <a:avLst/>
            <a:gdLst/>
            <a:ahLst/>
            <a:cxnLst/>
            <a:rect r="r" b="b" t="t" l="l"/>
            <a:pathLst>
              <a:path h="7781382" w="7781382">
                <a:moveTo>
                  <a:pt x="0" y="0"/>
                </a:moveTo>
                <a:lnTo>
                  <a:pt x="7781383" y="0"/>
                </a:lnTo>
                <a:lnTo>
                  <a:pt x="7781383" y="7781383"/>
                </a:lnTo>
                <a:lnTo>
                  <a:pt x="0" y="7781383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3081073">
            <a:off x="3417126" y="5578837"/>
            <a:ext cx="1439586" cy="1234445"/>
          </a:xfrm>
          <a:custGeom>
            <a:avLst/>
            <a:gdLst/>
            <a:ahLst/>
            <a:cxnLst/>
            <a:rect r="r" b="b" t="t" l="l"/>
            <a:pathLst>
              <a:path h="1234445" w="1439586">
                <a:moveTo>
                  <a:pt x="0" y="0"/>
                </a:moveTo>
                <a:lnTo>
                  <a:pt x="1439586" y="0"/>
                </a:lnTo>
                <a:lnTo>
                  <a:pt x="1439586" y="1234446"/>
                </a:lnTo>
                <a:lnTo>
                  <a:pt x="0" y="1234446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472571">
            <a:off x="3187489" y="8486640"/>
            <a:ext cx="1837624" cy="500753"/>
          </a:xfrm>
          <a:custGeom>
            <a:avLst/>
            <a:gdLst/>
            <a:ahLst/>
            <a:cxnLst/>
            <a:rect r="r" b="b" t="t" l="l"/>
            <a:pathLst>
              <a:path h="500753" w="1837624">
                <a:moveTo>
                  <a:pt x="0" y="0"/>
                </a:moveTo>
                <a:lnTo>
                  <a:pt x="1837624" y="0"/>
                </a:lnTo>
                <a:lnTo>
                  <a:pt x="1837624" y="500752"/>
                </a:lnTo>
                <a:lnTo>
                  <a:pt x="0" y="500752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9" id="9"/>
          <p:cNvSpPr txBox="true"/>
          <p:nvPr/>
        </p:nvSpPr>
        <p:spPr>
          <a:xfrm rot="0">
            <a:off x="1993325" y="458793"/>
            <a:ext cx="5487452" cy="253378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341"/>
              </a:lnSpc>
            </a:pPr>
            <a:r>
              <a:rPr lang="en-US" b="true" sz="4667" spc="88">
                <a:solidFill>
                  <a:srgbClr val="3B3B3B"/>
                </a:solidFill>
                <a:latin typeface="Oswald Bold"/>
                <a:ea typeface="Oswald Bold"/>
                <a:cs typeface="Oswald Bold"/>
                <a:sym typeface="Oswald Bold"/>
              </a:rPr>
              <a:t>CALLING ALL PARENTS... </a:t>
            </a:r>
          </a:p>
          <a:p>
            <a:pPr algn="l">
              <a:lnSpc>
                <a:spcPts val="818"/>
              </a:lnSpc>
            </a:pPr>
          </a:p>
          <a:p>
            <a:pPr algn="l">
              <a:lnSpc>
                <a:spcPts val="1467"/>
              </a:lnSpc>
            </a:pPr>
          </a:p>
          <a:p>
            <a:pPr algn="l">
              <a:lnSpc>
                <a:spcPts val="4341"/>
              </a:lnSpc>
            </a:pPr>
            <a:r>
              <a:rPr lang="en-US" b="true" sz="4667" spc="88">
                <a:solidFill>
                  <a:srgbClr val="3B3B3B"/>
                </a:solidFill>
                <a:latin typeface="Oswald Bold"/>
                <a:ea typeface="Oswald Bold"/>
                <a:cs typeface="Oswald Bold"/>
                <a:sym typeface="Oswald Bold"/>
              </a:rPr>
              <a:t>TAKE PART IN OUR </a:t>
            </a:r>
          </a:p>
          <a:p>
            <a:pPr algn="l" marL="0" indent="0" lvl="0">
              <a:lnSpc>
                <a:spcPts val="4341"/>
              </a:lnSpc>
            </a:pPr>
            <a:r>
              <a:rPr lang="en-US" b="true" sz="4667" spc="88">
                <a:solidFill>
                  <a:srgbClr val="3B3B3B"/>
                </a:solidFill>
                <a:latin typeface="Oswald Bold"/>
                <a:ea typeface="Oswald Bold"/>
                <a:cs typeface="Oswald Bold"/>
                <a:sym typeface="Oswald Bold"/>
              </a:rPr>
              <a:t>CREATIVITY SURVEY!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658227" y="3300371"/>
            <a:ext cx="5827174" cy="115889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86"/>
              </a:lnSpc>
            </a:pPr>
            <a:r>
              <a:rPr lang="en-US" sz="3347" b="true">
                <a:solidFill>
                  <a:srgbClr val="DB0812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We want to know your thoughts about creativity!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469436" y="6644337"/>
            <a:ext cx="5369100" cy="142797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96"/>
              </a:lnSpc>
            </a:pPr>
            <a:r>
              <a:rPr lang="en-US" sz="2069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Press read each</a:t>
            </a:r>
            <a:r>
              <a:rPr lang="en-US" sz="2069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 </a:t>
            </a:r>
          </a:p>
          <a:p>
            <a:pPr algn="l">
              <a:lnSpc>
                <a:spcPts val="2896"/>
              </a:lnSpc>
            </a:pPr>
            <a:r>
              <a:rPr lang="en-US" sz="2069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statement or question </a:t>
            </a:r>
          </a:p>
          <a:p>
            <a:pPr algn="l">
              <a:lnSpc>
                <a:spcPts val="2896"/>
              </a:lnSpc>
            </a:pPr>
            <a:r>
              <a:rPr lang="en-US" sz="2069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and note down your responses* using the marker pens or sticky dots provided.  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291269" y="9777825"/>
            <a:ext cx="6194132" cy="6887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14"/>
              </a:lnSpc>
            </a:pPr>
            <a:r>
              <a:rPr lang="en-US" sz="1295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*Your responses are confidential and anonymous and any information you provide will be used by the school. Anonymised and aggregated information may be used in school reports and publications.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F0CDEDA3F1D74E80DAF8C0AB60B2C6" ma:contentTypeVersion="18" ma:contentTypeDescription="Create a new document." ma:contentTypeScope="" ma:versionID="74e1d2776ef6a4880fb6de0ef8d8375f">
  <xsd:schema xmlns:xsd="http://www.w3.org/2001/XMLSchema" xmlns:xs="http://www.w3.org/2001/XMLSchema" xmlns:p="http://schemas.microsoft.com/office/2006/metadata/properties" xmlns:ns2="fa177322-8554-4703-94fc-584f6fd78f27" xmlns:ns3="6bf27fe0-e5e1-409d-af2c-9f48cea10dee" targetNamespace="http://schemas.microsoft.com/office/2006/metadata/properties" ma:root="true" ma:fieldsID="7b1ccb6e206179246117aa4cea478d4a" ns2:_="" ns3:_="">
    <xsd:import namespace="fa177322-8554-4703-94fc-584f6fd78f27"/>
    <xsd:import namespace="6bf27fe0-e5e1-409d-af2c-9f48cea10d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177322-8554-4703-94fc-584f6fd78f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0af5be8-c9f1-4ce1-bbe3-d6ee025ccb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f27fe0-e5e1-409d-af2c-9f48cea10de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0015a47-cc0c-4652-a927-12ef76525176}" ma:internalName="TaxCatchAll" ma:showField="CatchAllData" ma:web="6bf27fe0-e5e1-409d-af2c-9f48cea10d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a177322-8554-4703-94fc-584f6fd78f27">
      <Terms xmlns="http://schemas.microsoft.com/office/infopath/2007/PartnerControls"/>
    </lcf76f155ced4ddcb4097134ff3c332f>
    <TaxCatchAll xmlns="6bf27fe0-e5e1-409d-af2c-9f48cea10dee" xsi:nil="true"/>
  </documentManagement>
</p:properties>
</file>

<file path=customXml/itemProps1.xml><?xml version="1.0" encoding="utf-8"?>
<ds:datastoreItem xmlns:ds="http://schemas.openxmlformats.org/officeDocument/2006/customXml" ds:itemID="{3515A938-7C8E-4CE3-A2A1-5FBE95C248D7}"/>
</file>

<file path=customXml/itemProps2.xml><?xml version="1.0" encoding="utf-8"?>
<ds:datastoreItem xmlns:ds="http://schemas.openxmlformats.org/officeDocument/2006/customXml" ds:itemID="{25831EAF-104C-4E0A-A863-B3FA979B7EC1}"/>
</file>

<file path=customXml/itemProps3.xml><?xml version="1.0" encoding="utf-8"?>
<ds:datastoreItem xmlns:ds="http://schemas.openxmlformats.org/officeDocument/2006/customXml" ds:itemID="{77D92779-1D65-4D5C-94C2-4030A7AA4AB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2, 3, 4: Creativity Survey - Instruction Posters</dc:title>
  <cp:revision>1</cp:revision>
  <dcterms:created xsi:type="dcterms:W3CDTF">2006-08-16T00:00:00Z</dcterms:created>
  <dcterms:modified xsi:type="dcterms:W3CDTF">2011-08-01T06:04:30Z</dcterms:modified>
  <dc:identifier>DAGPzuKHnHU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0x010100C2F0CDEDA3F1D74E80DAF8C0AB60B2C6</vt:lpwstr>
  </property>
</Properties>
</file>