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5321300" cy="7556500"/>
  <p:notesSz cx="6858000" cy="9144000"/>
  <p:embeddedFontLst>
    <p:embeddedFont>
      <p:font typeface="Oswald Bold" charset="1" panose="00000800000000000000"/>
      <p:regular r:id="rId7"/>
    </p:embeddedFont>
    <p:embeddedFont>
      <p:font typeface="Open Sans" charset="1" panose="00000000000000000000"/>
      <p:regular r:id="rId8"/>
    </p:embeddedFont>
    <p:embeddedFont>
      <p:font typeface="Open Sans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12" Type="http://schemas.openxmlformats.org/officeDocument/2006/relationships/customXml" Target="../customXml/item3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theme" Target="theme/theme1.xml"/><Relationship Id="rId9" Type="http://schemas.openxmlformats.org/officeDocument/2006/relationships/font" Target="fonts/font9.fntdata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6A6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1062" y="132535"/>
            <a:ext cx="5005875" cy="7294931"/>
            <a:chOff x="0" y="0"/>
            <a:chExt cx="6350000" cy="92536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6205220" cy="9108909"/>
            </a:xfrm>
            <a:custGeom>
              <a:avLst/>
              <a:gdLst/>
              <a:ahLst/>
              <a:cxnLst/>
              <a:rect r="r" b="b" t="t" l="l"/>
              <a:pathLst>
                <a:path h="9108909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9108908"/>
                  </a:lnTo>
                  <a:lnTo>
                    <a:pt x="0" y="91089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50000" cy="9253688"/>
            </a:xfrm>
            <a:custGeom>
              <a:avLst/>
              <a:gdLst/>
              <a:ahLst/>
              <a:cxnLst/>
              <a:rect r="r" b="b" t="t" l="l"/>
              <a:pathLst>
                <a:path h="9253688" w="6350000">
                  <a:moveTo>
                    <a:pt x="6205220" y="9108908"/>
                  </a:moveTo>
                  <a:lnTo>
                    <a:pt x="6350000" y="9108908"/>
                  </a:lnTo>
                  <a:lnTo>
                    <a:pt x="6350000" y="9253688"/>
                  </a:lnTo>
                  <a:lnTo>
                    <a:pt x="6205220" y="9253688"/>
                  </a:lnTo>
                  <a:lnTo>
                    <a:pt x="6205220" y="910890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9108908"/>
                  </a:lnTo>
                  <a:lnTo>
                    <a:pt x="0" y="9108908"/>
                  </a:lnTo>
                  <a:lnTo>
                    <a:pt x="0" y="144780"/>
                  </a:lnTo>
                  <a:close/>
                  <a:moveTo>
                    <a:pt x="0" y="9108908"/>
                  </a:moveTo>
                  <a:lnTo>
                    <a:pt x="144780" y="9108908"/>
                  </a:lnTo>
                  <a:lnTo>
                    <a:pt x="144780" y="9253688"/>
                  </a:lnTo>
                  <a:lnTo>
                    <a:pt x="0" y="9253688"/>
                  </a:lnTo>
                  <a:lnTo>
                    <a:pt x="0" y="9108908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9108908"/>
                  </a:lnTo>
                  <a:lnTo>
                    <a:pt x="6205220" y="9108908"/>
                  </a:lnTo>
                  <a:lnTo>
                    <a:pt x="6205220" y="144780"/>
                  </a:lnTo>
                  <a:close/>
                  <a:moveTo>
                    <a:pt x="144780" y="9108908"/>
                  </a:moveTo>
                  <a:lnTo>
                    <a:pt x="6205220" y="9108908"/>
                  </a:lnTo>
                  <a:lnTo>
                    <a:pt x="6205220" y="9253688"/>
                  </a:lnTo>
                  <a:lnTo>
                    <a:pt x="144780" y="9253688"/>
                  </a:lnTo>
                  <a:lnTo>
                    <a:pt x="144780" y="9108908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450207" y="1479114"/>
          <a:ext cx="4262400" cy="4934587"/>
        </p:xfrm>
        <a:graphic>
          <a:graphicData uri="http://schemas.openxmlformats.org/drawingml/2006/table">
            <a:tbl>
              <a:tblPr/>
              <a:tblGrid>
                <a:gridCol w="2567276"/>
                <a:gridCol w="832501"/>
                <a:gridCol w="862623"/>
              </a:tblGrid>
              <a:tr h="42154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85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282"/>
                        </a:lnSpc>
                      </a:pPr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13426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946">
                <a:tc gridSpan="3"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1282"/>
                        </a:lnSpc>
                        <a:defRPr/>
                      </a:pPr>
                      <a:endParaRPr lang="en-US" sz="1100"/>
                    </a:p>
                  </a:txBody>
                  <a:tcPr marL="80554" marR="80554" marT="80554" marB="80554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name="Freeform 6" id="6"/>
          <p:cNvSpPr/>
          <p:nvPr/>
        </p:nvSpPr>
        <p:spPr>
          <a:xfrm flipH="false" flipV="false" rot="5720175">
            <a:off x="3241259" y="5932073"/>
            <a:ext cx="3107882" cy="2428745"/>
          </a:xfrm>
          <a:custGeom>
            <a:avLst/>
            <a:gdLst/>
            <a:ahLst/>
            <a:cxnLst/>
            <a:rect r="r" b="b" t="t" l="l"/>
            <a:pathLst>
              <a:path h="2428745" w="3107882">
                <a:moveTo>
                  <a:pt x="0" y="0"/>
                </a:moveTo>
                <a:lnTo>
                  <a:pt x="3107882" y="0"/>
                </a:lnTo>
                <a:lnTo>
                  <a:pt x="3107882" y="2428744"/>
                </a:lnTo>
                <a:lnTo>
                  <a:pt x="0" y="24287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450207" y="328502"/>
            <a:ext cx="4427587" cy="12957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42"/>
              </a:lnSpc>
            </a:pPr>
            <a:r>
              <a:rPr lang="en-US" b="true" sz="3387">
                <a:solidFill>
                  <a:srgbClr val="737373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 </a:t>
            </a:r>
          </a:p>
          <a:p>
            <a:pPr algn="ctr">
              <a:lnSpc>
                <a:spcPts val="5722"/>
              </a:lnSpc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658863" y="942950"/>
            <a:ext cx="3845088" cy="5361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2"/>
              </a:lnSpc>
            </a:pPr>
            <a:r>
              <a:rPr lang="en-US" sz="1116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PLEASE MARK YOUR ANSWER WITH A  ✔ IN RESPONSE TO EACH OF THE FOLLOWING QUESTIONS?</a:t>
            </a:r>
          </a:p>
          <a:p>
            <a:pPr algn="ctr">
              <a:lnSpc>
                <a:spcPts val="1282"/>
              </a:lnSpc>
            </a:pPr>
          </a:p>
        </p:txBody>
      </p:sp>
      <p:sp>
        <p:nvSpPr>
          <p:cNvPr name="TextBox 9" id="9"/>
          <p:cNvSpPr txBox="true"/>
          <p:nvPr/>
        </p:nvSpPr>
        <p:spPr>
          <a:xfrm rot="0">
            <a:off x="593658" y="1967116"/>
            <a:ext cx="2343510" cy="372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 you believe you are a creative person?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93658" y="2677710"/>
            <a:ext cx="2343510" cy="562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 you believe your creativity is something that you cannot change very much?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93658" y="4183109"/>
            <a:ext cx="2343510" cy="372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 you believe it is possible to be creative in nearly any subject?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93658" y="3430410"/>
            <a:ext cx="2343510" cy="562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 you believe creativity is inherited?</a:t>
            </a:r>
          </a:p>
          <a:p>
            <a:pPr algn="l">
              <a:lnSpc>
                <a:spcPts val="1540"/>
              </a:lnSpc>
            </a:pPr>
          </a:p>
        </p:txBody>
      </p:sp>
      <p:sp>
        <p:nvSpPr>
          <p:cNvPr name="TextBox 13" id="13"/>
          <p:cNvSpPr txBox="true"/>
          <p:nvPr/>
        </p:nvSpPr>
        <p:spPr>
          <a:xfrm rot="0">
            <a:off x="557658" y="4950284"/>
            <a:ext cx="3873661" cy="562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What do you think the main purpose of our school is?</a:t>
            </a:r>
          </a:p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(Please write your thoughts below)</a:t>
            </a:r>
          </a:p>
          <a:p>
            <a:pPr algn="l">
              <a:lnSpc>
                <a:spcPts val="1540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557658" y="5450569"/>
            <a:ext cx="3353407" cy="181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The main purpose of our school is...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332074" y="1605166"/>
            <a:ext cx="323018" cy="181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YES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204220" y="1605166"/>
            <a:ext cx="323018" cy="181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Props1.xml><?xml version="1.0" encoding="utf-8"?>
<ds:datastoreItem xmlns:ds="http://schemas.openxmlformats.org/officeDocument/2006/customXml" ds:itemID="{3AFB73B0-72DA-47B8-9538-85253B9B5139}"/>
</file>

<file path=customXml/itemProps2.xml><?xml version="1.0" encoding="utf-8"?>
<ds:datastoreItem xmlns:ds="http://schemas.openxmlformats.org/officeDocument/2006/customXml" ds:itemID="{3F0EB1C7-88FD-4040-85A3-991D5EEBB719}"/>
</file>

<file path=customXml/itemProps3.xml><?xml version="1.0" encoding="utf-8"?>
<ds:datastoreItem xmlns:ds="http://schemas.openxmlformats.org/officeDocument/2006/customXml" ds:itemID="{B4658381-FFD8-43F9-9F2C-FC578B8ECAD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5: Creativity Survey Slip</dc:title>
  <cp:revision>1</cp:revision>
  <dcterms:created xsi:type="dcterms:W3CDTF">2006-08-16T00:00:00Z</dcterms:created>
  <dcterms:modified xsi:type="dcterms:W3CDTF">2011-08-01T06:04:30Z</dcterms:modified>
  <dc:identifier>DAGP0XaDaaI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