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DA"/>
    <a:srgbClr val="634B8C"/>
    <a:srgbClr val="1D1D1B"/>
    <a:srgbClr val="F9B233"/>
    <a:srgbClr val="DB0812"/>
    <a:srgbClr val="964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E3FE7-4DCC-4AD7-8716-9073CABA729E}" v="1" dt="2024-11-14T09:28:34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Pilkington" userId="e59ee780f42eb7d5" providerId="LiveId" clId="{FC3E3FE7-4DCC-4AD7-8716-9073CABA729E}"/>
    <pc:docChg chg="undo custSel modSld">
      <pc:chgData name="Sally Pilkington" userId="e59ee780f42eb7d5" providerId="LiveId" clId="{FC3E3FE7-4DCC-4AD7-8716-9073CABA729E}" dt="2024-11-14T10:00:05.332" v="310" actId="1037"/>
      <pc:docMkLst>
        <pc:docMk/>
      </pc:docMkLst>
      <pc:sldChg chg="addSp modSp mod">
        <pc:chgData name="Sally Pilkington" userId="e59ee780f42eb7d5" providerId="LiveId" clId="{FC3E3FE7-4DCC-4AD7-8716-9073CABA729E}" dt="2024-11-14T10:00:05.332" v="310" actId="1037"/>
        <pc:sldMkLst>
          <pc:docMk/>
          <pc:sldMk cId="4185388387" sldId="256"/>
        </pc:sldMkLst>
        <pc:spChg chg="mod">
          <ac:chgData name="Sally Pilkington" userId="e59ee780f42eb7d5" providerId="LiveId" clId="{FC3E3FE7-4DCC-4AD7-8716-9073CABA729E}" dt="2024-11-14T09:57:34.328" v="288" actId="14100"/>
          <ac:spMkLst>
            <pc:docMk/>
            <pc:sldMk cId="4185388387" sldId="256"/>
            <ac:spMk id="3" creationId="{7BCE9EE4-680E-1113-F5A9-EC97E9DC000C}"/>
          </ac:spMkLst>
        </pc:spChg>
        <pc:spChg chg="mod">
          <ac:chgData name="Sally Pilkington" userId="e59ee780f42eb7d5" providerId="LiveId" clId="{FC3E3FE7-4DCC-4AD7-8716-9073CABA729E}" dt="2024-11-14T10:00:05.332" v="310" actId="1037"/>
          <ac:spMkLst>
            <pc:docMk/>
            <pc:sldMk cId="4185388387" sldId="256"/>
            <ac:spMk id="4" creationId="{80CB2F70-F1F5-DDE0-F36E-795A9111700E}"/>
          </ac:spMkLst>
        </pc:spChg>
        <pc:spChg chg="mod">
          <ac:chgData name="Sally Pilkington" userId="e59ee780f42eb7d5" providerId="LiveId" clId="{FC3E3FE7-4DCC-4AD7-8716-9073CABA729E}" dt="2024-11-14T10:00:05.332" v="310" actId="1037"/>
          <ac:spMkLst>
            <pc:docMk/>
            <pc:sldMk cId="4185388387" sldId="256"/>
            <ac:spMk id="8" creationId="{2BF1CAB0-31A5-A0D4-6354-8F1566AAA1DD}"/>
          </ac:spMkLst>
        </pc:spChg>
        <pc:spChg chg="mod">
          <ac:chgData name="Sally Pilkington" userId="e59ee780f42eb7d5" providerId="LiveId" clId="{FC3E3FE7-4DCC-4AD7-8716-9073CABA729E}" dt="2024-11-14T10:00:05.332" v="310" actId="1037"/>
          <ac:spMkLst>
            <pc:docMk/>
            <pc:sldMk cId="4185388387" sldId="256"/>
            <ac:spMk id="10" creationId="{92805ADC-4192-DB31-981E-5E88327F96DD}"/>
          </ac:spMkLst>
        </pc:spChg>
        <pc:spChg chg="mod">
          <ac:chgData name="Sally Pilkington" userId="e59ee780f42eb7d5" providerId="LiveId" clId="{FC3E3FE7-4DCC-4AD7-8716-9073CABA729E}" dt="2024-11-14T10:00:00.224" v="304" actId="1076"/>
          <ac:spMkLst>
            <pc:docMk/>
            <pc:sldMk cId="4185388387" sldId="256"/>
            <ac:spMk id="15" creationId="{F2008809-03CD-5514-91D5-A9EC3615A188}"/>
          </ac:spMkLst>
        </pc:spChg>
        <pc:spChg chg="add mod">
          <ac:chgData name="Sally Pilkington" userId="e59ee780f42eb7d5" providerId="LiveId" clId="{FC3E3FE7-4DCC-4AD7-8716-9073CABA729E}" dt="2024-11-14T09:55:03.587" v="280" actId="1036"/>
          <ac:spMkLst>
            <pc:docMk/>
            <pc:sldMk cId="4185388387" sldId="256"/>
            <ac:spMk id="16" creationId="{29DA36AA-EFF8-C5E8-1161-5D4E118FAFC4}"/>
          </ac:spMkLst>
        </pc:spChg>
        <pc:spChg chg="mod">
          <ac:chgData name="Sally Pilkington" userId="e59ee780f42eb7d5" providerId="LiveId" clId="{FC3E3FE7-4DCC-4AD7-8716-9073CABA729E}" dt="2024-11-14T09:53:58.836" v="262" actId="1076"/>
          <ac:spMkLst>
            <pc:docMk/>
            <pc:sldMk cId="4185388387" sldId="256"/>
            <ac:spMk id="19" creationId="{2908975A-A938-87D8-F418-B1787F2A4218}"/>
          </ac:spMkLst>
        </pc:spChg>
        <pc:spChg chg="mod">
          <ac:chgData name="Sally Pilkington" userId="e59ee780f42eb7d5" providerId="LiveId" clId="{FC3E3FE7-4DCC-4AD7-8716-9073CABA729E}" dt="2024-11-14T09:56:11.654" v="285" actId="1076"/>
          <ac:spMkLst>
            <pc:docMk/>
            <pc:sldMk cId="4185388387" sldId="256"/>
            <ac:spMk id="28" creationId="{7C590DFA-BADD-A6CC-63EB-A5CBBA048BF8}"/>
          </ac:spMkLst>
        </pc:spChg>
        <pc:spChg chg="mod">
          <ac:chgData name="Sally Pilkington" userId="e59ee780f42eb7d5" providerId="LiveId" clId="{FC3E3FE7-4DCC-4AD7-8716-9073CABA729E}" dt="2024-11-14T09:58:53.314" v="291" actId="1076"/>
          <ac:spMkLst>
            <pc:docMk/>
            <pc:sldMk cId="4185388387" sldId="256"/>
            <ac:spMk id="29" creationId="{7FFB5A4C-6FEE-CAE6-2AEB-F8001EE3FED0}"/>
          </ac:spMkLst>
        </pc:spChg>
        <pc:spChg chg="mod">
          <ac:chgData name="Sally Pilkington" userId="e59ee780f42eb7d5" providerId="LiveId" clId="{FC3E3FE7-4DCC-4AD7-8716-9073CABA729E}" dt="2024-11-14T09:53:15.065" v="255" actId="1076"/>
          <ac:spMkLst>
            <pc:docMk/>
            <pc:sldMk cId="4185388387" sldId="256"/>
            <ac:spMk id="38" creationId="{3BB9B93A-4954-E0FA-12C1-6CDC586E4463}"/>
          </ac:spMkLst>
        </pc:spChg>
        <pc:spChg chg="mod">
          <ac:chgData name="Sally Pilkington" userId="e59ee780f42eb7d5" providerId="LiveId" clId="{FC3E3FE7-4DCC-4AD7-8716-9073CABA729E}" dt="2024-11-14T09:53:15.065" v="255" actId="1076"/>
          <ac:spMkLst>
            <pc:docMk/>
            <pc:sldMk cId="4185388387" sldId="256"/>
            <ac:spMk id="39" creationId="{D14BCBB7-8C11-2355-6216-E28DC25F0E35}"/>
          </ac:spMkLst>
        </pc:spChg>
        <pc:spChg chg="mod">
          <ac:chgData name="Sally Pilkington" userId="e59ee780f42eb7d5" providerId="LiveId" clId="{FC3E3FE7-4DCC-4AD7-8716-9073CABA729E}" dt="2024-11-14T09:53:29.430" v="256" actId="1076"/>
          <ac:spMkLst>
            <pc:docMk/>
            <pc:sldMk cId="4185388387" sldId="256"/>
            <ac:spMk id="40" creationId="{A5D3ADE4-AD13-E1D7-5609-F9F15CFD1A1B}"/>
          </ac:spMkLst>
        </pc:spChg>
        <pc:spChg chg="mod">
          <ac:chgData name="Sally Pilkington" userId="e59ee780f42eb7d5" providerId="LiveId" clId="{FC3E3FE7-4DCC-4AD7-8716-9073CABA729E}" dt="2024-11-14T09:53:29.430" v="256" actId="1076"/>
          <ac:spMkLst>
            <pc:docMk/>
            <pc:sldMk cId="4185388387" sldId="256"/>
            <ac:spMk id="41" creationId="{1BD05F77-DCDA-0117-5FAB-9584B11993CC}"/>
          </ac:spMkLst>
        </pc:spChg>
        <pc:spChg chg="mod">
          <ac:chgData name="Sally Pilkington" userId="e59ee780f42eb7d5" providerId="LiveId" clId="{FC3E3FE7-4DCC-4AD7-8716-9073CABA729E}" dt="2024-11-14T09:53:37.386" v="257" actId="1076"/>
          <ac:spMkLst>
            <pc:docMk/>
            <pc:sldMk cId="4185388387" sldId="256"/>
            <ac:spMk id="42" creationId="{8C9E7B22-AB17-D941-1BA2-E45435F3E0A6}"/>
          </ac:spMkLst>
        </pc:spChg>
        <pc:spChg chg="mod">
          <ac:chgData name="Sally Pilkington" userId="e59ee780f42eb7d5" providerId="LiveId" clId="{FC3E3FE7-4DCC-4AD7-8716-9073CABA729E}" dt="2024-11-14T09:53:37.386" v="257" actId="1076"/>
          <ac:spMkLst>
            <pc:docMk/>
            <pc:sldMk cId="4185388387" sldId="256"/>
            <ac:spMk id="43" creationId="{87F96A9D-C74C-6A56-A156-18A5D2FA2005}"/>
          </ac:spMkLst>
        </pc:spChg>
        <pc:spChg chg="mod">
          <ac:chgData name="Sally Pilkington" userId="e59ee780f42eb7d5" providerId="LiveId" clId="{FC3E3FE7-4DCC-4AD7-8716-9073CABA729E}" dt="2024-11-14T09:53:42.875" v="258" actId="1076"/>
          <ac:spMkLst>
            <pc:docMk/>
            <pc:sldMk cId="4185388387" sldId="256"/>
            <ac:spMk id="44" creationId="{2202E9EE-E546-B46E-84C0-1CDC52D639AE}"/>
          </ac:spMkLst>
        </pc:spChg>
        <pc:spChg chg="mod">
          <ac:chgData name="Sally Pilkington" userId="e59ee780f42eb7d5" providerId="LiveId" clId="{FC3E3FE7-4DCC-4AD7-8716-9073CABA729E}" dt="2024-11-14T09:54:42.131" v="264" actId="20577"/>
          <ac:spMkLst>
            <pc:docMk/>
            <pc:sldMk cId="4185388387" sldId="256"/>
            <ac:spMk id="46" creationId="{2362C94E-755D-5083-B9CE-C65CD853CD17}"/>
          </ac:spMkLst>
        </pc:spChg>
        <pc:picChg chg="mod ord">
          <ac:chgData name="Sally Pilkington" userId="e59ee780f42eb7d5" providerId="LiveId" clId="{FC3E3FE7-4DCC-4AD7-8716-9073CABA729E}" dt="2024-11-14T09:56:04.674" v="282" actId="167"/>
          <ac:picMkLst>
            <pc:docMk/>
            <pc:sldMk cId="4185388387" sldId="256"/>
            <ac:picMk id="49" creationId="{CC931C33-EC70-8428-F086-772B6D357F84}"/>
          </ac:picMkLst>
        </pc:picChg>
        <pc:cxnChg chg="mod">
          <ac:chgData name="Sally Pilkington" userId="e59ee780f42eb7d5" providerId="LiveId" clId="{FC3E3FE7-4DCC-4AD7-8716-9073CABA729E}" dt="2024-11-14T09:51:10.183" v="239" actId="1076"/>
          <ac:cxnSpMkLst>
            <pc:docMk/>
            <pc:sldMk cId="4185388387" sldId="256"/>
            <ac:cxnSpMk id="6" creationId="{2E1A1FB0-C33C-23BC-17FE-796167488552}"/>
          </ac:cxnSpMkLst>
        </pc:cxnChg>
        <pc:cxnChg chg="mod">
          <ac:chgData name="Sally Pilkington" userId="e59ee780f42eb7d5" providerId="LiveId" clId="{FC3E3FE7-4DCC-4AD7-8716-9073CABA729E}" dt="2024-11-14T09:59:27.776" v="294" actId="1076"/>
          <ac:cxnSpMkLst>
            <pc:docMk/>
            <pc:sldMk cId="4185388387" sldId="256"/>
            <ac:cxnSpMk id="9" creationId="{206139D9-464D-94AF-F9D7-1D6C803F70C1}"/>
          </ac:cxnSpMkLst>
        </pc:cxnChg>
        <pc:cxnChg chg="mod">
          <ac:chgData name="Sally Pilkington" userId="e59ee780f42eb7d5" providerId="LiveId" clId="{FC3E3FE7-4DCC-4AD7-8716-9073CABA729E}" dt="2024-11-14T09:51:10.183" v="239" actId="1076"/>
          <ac:cxnSpMkLst>
            <pc:docMk/>
            <pc:sldMk cId="4185388387" sldId="256"/>
            <ac:cxnSpMk id="11" creationId="{CFB4DB23-8B4C-3993-00A4-400B7058CB1F}"/>
          </ac:cxnSpMkLst>
        </pc:cxnChg>
        <pc:cxnChg chg="mod">
          <ac:chgData name="Sally Pilkington" userId="e59ee780f42eb7d5" providerId="LiveId" clId="{FC3E3FE7-4DCC-4AD7-8716-9073CABA729E}" dt="2024-11-14T09:53:58.836" v="262" actId="1076"/>
          <ac:cxnSpMkLst>
            <pc:docMk/>
            <pc:sldMk cId="4185388387" sldId="256"/>
            <ac:cxnSpMk id="12" creationId="{F8F9C5C6-496B-A008-5347-0A4AD8FDEEB8}"/>
          </ac:cxnSpMkLst>
        </pc:cxnChg>
        <pc:cxnChg chg="mod">
          <ac:chgData name="Sally Pilkington" userId="e59ee780f42eb7d5" providerId="LiveId" clId="{FC3E3FE7-4DCC-4AD7-8716-9073CABA729E}" dt="2024-11-14T09:59:01.583" v="292" actId="1076"/>
          <ac:cxnSpMkLst>
            <pc:docMk/>
            <pc:sldMk cId="4185388387" sldId="256"/>
            <ac:cxnSpMk id="13" creationId="{3FFBA3BB-61B8-1588-8496-3EFDCDC828BA}"/>
          </ac:cxnSpMkLst>
        </pc:cxnChg>
        <pc:cxnChg chg="mod">
          <ac:chgData name="Sally Pilkington" userId="e59ee780f42eb7d5" providerId="LiveId" clId="{FC3E3FE7-4DCC-4AD7-8716-9073CABA729E}" dt="2024-11-14T09:53:53.454" v="261" actId="1076"/>
          <ac:cxnSpMkLst>
            <pc:docMk/>
            <pc:sldMk cId="4185388387" sldId="256"/>
            <ac:cxnSpMk id="14" creationId="{08514CA8-1EEB-393A-3E89-5925176E3C6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A6888-7223-46C3-A4CC-1595B31D1D12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60EC6-EE06-4488-A284-9D29AF6B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5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860EC6-EE06-4488-A284-9D29AF6B43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094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FE5A1-DDD5-E9BF-25AF-21509DA5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3E19D0-4217-32D2-45C5-DE3CE979B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28EC5-D7B4-EF44-156B-AF01A8F7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DD136-A43A-2D55-30C7-73131F8ED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DD426-906E-26DC-1646-6490A5CB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97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1222-7077-0BB3-6871-F1612B58F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1007D-4CAA-479B-FBF4-427A285E0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71A45-8AAD-4019-87F1-413A641A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8DC4D-C2DF-5BCC-79C7-483BA400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718E2-7B34-76BB-A44A-3F3FEA25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6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4B5E4A-BFF9-D657-FE3A-39DA75276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23462-5DB8-E421-E665-ECC5A5C05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DD02F-538F-605B-B4BC-0CA890CA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2F5EA-FFF5-D474-0952-A1F06CD06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D5253-249C-34C4-D1B8-AFD496EB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9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3BB32-460E-A31C-362A-5D229B34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0614-D78F-139B-EED2-BBE0E75C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70FF8-4560-0B01-D282-E32F38FF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03577-2C7D-3BBB-39B3-2301C9F5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56171-6D57-97AE-CC73-32DF5EDA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5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725DE-71F2-4830-E162-56DBA9D0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274FF-2754-0B0C-0B28-62C64223F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E706F-3B68-0306-CD30-56F766CE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A1741-D3C3-4614-62E6-82F71B50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42D3C-A752-5226-CC28-991BB4711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55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3AAD7-82C7-8B12-CC84-E5DC44CF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2A8B8-5789-A788-387A-83925F5158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82D26-8079-CFFE-2D27-948927A17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8845D-C0E5-93A7-AD70-6A33547A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E76BE-0B62-4C23-0078-EEBE9E8C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FA35E-2874-D8C4-27D2-6B0DDF99C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8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3C786-450A-4677-0AD0-0AE894210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9BD1C-B62F-10C1-A2FE-F311CDCC7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BFF9B-BCEE-188D-9FC8-9453AFC14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00F5F0-1570-F3C2-571A-F4618E800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84EA4F-D10D-EC9C-59C0-63FBDAFC4E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00AED-D231-0478-2912-473CAEBE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6BBF4B-57B7-7CCC-34A8-2FC32BC9D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75614-310D-4399-3EE0-55BC5F0D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8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4940-AD7A-08CD-9927-6CDC834A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5C972-6A0A-FFBB-FF35-B281A6D9E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AA973E-318F-8C11-7277-93692B3E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02A2C-AD31-850A-DB41-6C5AAB559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92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F7430-FC3C-3ED7-B751-784D068F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68CB23-9A8A-2259-6709-A2612D48D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AC45F-C911-0A2C-7B45-55CBAC767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2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EA2ED-6EE0-C486-53A8-E74B2130D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0505F-EEC0-25B6-C8C0-F8D4973CB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7A3349-C842-846D-3F14-F578CDBC2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E9B3C-32B1-1D5C-BC4F-AAA6E940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D6CE5-D96A-D9A4-B49E-EC19408C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9DEE6-66C4-C6CA-9F5E-F786AEB75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578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C2DDF-E776-0172-9EC7-BEB5859F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B56353-34B0-3FF4-D1CD-F6FC240F8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2BDD7-98C2-D345-6691-21826A5A4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76489-AD7A-1DE9-19D1-A104E9AA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4969D-AAD5-1774-6F5F-EFC1E376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C5B3E-1F69-A500-E1F3-093908FF8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86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78D4B4-F93C-AC55-8C94-7B1D4E809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9834F-8339-254A-EF17-B72429FC1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E5F4D-2A4A-1320-40D7-60109B580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1F10BA-569A-421A-8816-198E1BB1A90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0E703-F6A8-7BA2-9EE1-123640D64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0F557-F471-35C2-A489-D00A09BC4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50080D-C74B-497C-B830-AACECA97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78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>
            <a:extLst>
              <a:ext uri="{FF2B5EF4-FFF2-40B4-BE49-F238E27FC236}">
                <a16:creationId xmlns:a16="http://schemas.microsoft.com/office/drawing/2014/main" id="{CC931C33-EC70-8428-F086-772B6D357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4895" y="0"/>
            <a:ext cx="1264352" cy="13281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BCE9EE4-680E-1113-F5A9-EC97E9DC0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074" y="318656"/>
            <a:ext cx="3265222" cy="763990"/>
          </a:xfrm>
        </p:spPr>
        <p:txBody>
          <a:bodyPr>
            <a:noAutofit/>
          </a:bodyPr>
          <a:lstStyle/>
          <a:p>
            <a:pPr algn="l"/>
            <a:r>
              <a:rPr lang="en-GB" sz="2000" b="1" dirty="0">
                <a:latin typeface="Oswald" pitchFamily="2" charset="0"/>
                <a:ea typeface="Open Sans" panose="020B0606030504020204" pitchFamily="34" charset="0"/>
                <a:cs typeface="Arial" panose="020B0604020202020204" pitchFamily="34" charset="0"/>
              </a:rPr>
              <a:t>Lundy Model of children and young peoples’ participation in decision making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06139D9-464D-94AF-F9D7-1D6C803F70C1}"/>
              </a:ext>
            </a:extLst>
          </p:cNvPr>
          <p:cNvCxnSpPr>
            <a:cxnSpLocks/>
          </p:cNvCxnSpPr>
          <p:nvPr/>
        </p:nvCxnSpPr>
        <p:spPr>
          <a:xfrm>
            <a:off x="3778514" y="1499616"/>
            <a:ext cx="0" cy="3958496"/>
          </a:xfrm>
          <a:prstGeom prst="line">
            <a:avLst/>
          </a:prstGeom>
          <a:ln w="146050" cap="rnd">
            <a:solidFill>
              <a:srgbClr val="0098D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F9C5C6-496B-A008-5347-0A4AD8FDEEB8}"/>
              </a:ext>
            </a:extLst>
          </p:cNvPr>
          <p:cNvCxnSpPr>
            <a:cxnSpLocks/>
          </p:cNvCxnSpPr>
          <p:nvPr/>
        </p:nvCxnSpPr>
        <p:spPr>
          <a:xfrm>
            <a:off x="6102268" y="1463040"/>
            <a:ext cx="0" cy="3995072"/>
          </a:xfrm>
          <a:prstGeom prst="line">
            <a:avLst/>
          </a:prstGeom>
          <a:ln w="146050" cap="rnd">
            <a:solidFill>
              <a:srgbClr val="F9B2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FBA3BB-61B8-1588-8496-3EFDCDC828BA}"/>
              </a:ext>
            </a:extLst>
          </p:cNvPr>
          <p:cNvCxnSpPr>
            <a:cxnSpLocks/>
          </p:cNvCxnSpPr>
          <p:nvPr/>
        </p:nvCxnSpPr>
        <p:spPr>
          <a:xfrm>
            <a:off x="8408254" y="1426464"/>
            <a:ext cx="0" cy="4031648"/>
          </a:xfrm>
          <a:prstGeom prst="line">
            <a:avLst/>
          </a:prstGeom>
          <a:ln w="146050" cap="rnd">
            <a:solidFill>
              <a:srgbClr val="634B8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514CA8-1EEB-393A-3E89-5925176E3C6A}"/>
              </a:ext>
            </a:extLst>
          </p:cNvPr>
          <p:cNvCxnSpPr>
            <a:cxnSpLocks/>
          </p:cNvCxnSpPr>
          <p:nvPr/>
        </p:nvCxnSpPr>
        <p:spPr>
          <a:xfrm>
            <a:off x="10738278" y="1426464"/>
            <a:ext cx="0" cy="4031648"/>
          </a:xfrm>
          <a:prstGeom prst="line">
            <a:avLst/>
          </a:prstGeom>
          <a:ln w="146050" cap="rnd">
            <a:solidFill>
              <a:srgbClr val="DB081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2008809-03CD-5514-91D5-A9EC3615A188}"/>
              </a:ext>
            </a:extLst>
          </p:cNvPr>
          <p:cNvSpPr/>
          <p:nvPr/>
        </p:nvSpPr>
        <p:spPr>
          <a:xfrm>
            <a:off x="3302851" y="4701644"/>
            <a:ext cx="914400" cy="914400"/>
          </a:xfrm>
          <a:prstGeom prst="ellipse">
            <a:avLst/>
          </a:prstGeom>
          <a:solidFill>
            <a:srgbClr val="0098D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908975A-A938-87D8-F418-B1787F2A4218}"/>
              </a:ext>
            </a:extLst>
          </p:cNvPr>
          <p:cNvSpPr/>
          <p:nvPr/>
        </p:nvSpPr>
        <p:spPr>
          <a:xfrm>
            <a:off x="5638800" y="4724830"/>
            <a:ext cx="914400" cy="914400"/>
          </a:xfrm>
          <a:prstGeom prst="ellipse">
            <a:avLst/>
          </a:prstGeom>
          <a:solidFill>
            <a:srgbClr val="F9B2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C590DFA-BADD-A6CC-63EB-A5CBBA048BF8}"/>
              </a:ext>
            </a:extLst>
          </p:cNvPr>
          <p:cNvSpPr/>
          <p:nvPr/>
        </p:nvSpPr>
        <p:spPr>
          <a:xfrm>
            <a:off x="10305641" y="4724830"/>
            <a:ext cx="914400" cy="914400"/>
          </a:xfrm>
          <a:prstGeom prst="ellipse">
            <a:avLst/>
          </a:prstGeom>
          <a:solidFill>
            <a:srgbClr val="DB081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FFB5A4C-6FEE-CAE6-2AEB-F8001EE3FED0}"/>
              </a:ext>
            </a:extLst>
          </p:cNvPr>
          <p:cNvSpPr/>
          <p:nvPr/>
        </p:nvSpPr>
        <p:spPr>
          <a:xfrm>
            <a:off x="7972220" y="4701644"/>
            <a:ext cx="914400" cy="914400"/>
          </a:xfrm>
          <a:prstGeom prst="ellipse">
            <a:avLst/>
          </a:prstGeom>
          <a:solidFill>
            <a:srgbClr val="634B8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B9B93A-4954-E0FA-12C1-6CDC586E4463}"/>
              </a:ext>
            </a:extLst>
          </p:cNvPr>
          <p:cNvSpPr txBox="1"/>
          <p:nvPr/>
        </p:nvSpPr>
        <p:spPr>
          <a:xfrm>
            <a:off x="2698687" y="5872354"/>
            <a:ext cx="2095047" cy="692497"/>
          </a:xfrm>
          <a:prstGeom prst="rect">
            <a:avLst/>
          </a:prstGeom>
          <a:solidFill>
            <a:srgbClr val="0098DA">
              <a:alpha val="3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1D1D1B"/>
                </a:solidFill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Space</a:t>
            </a:r>
          </a:p>
          <a:p>
            <a:pPr algn="ctr"/>
            <a:r>
              <a:rPr lang="en-GB" sz="900" b="1" dirty="0">
                <a:solidFill>
                  <a:srgbClr val="1D1D1B"/>
                </a:solidFill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Children and young people have safe, inclusive opportunities to form and express their views</a:t>
            </a:r>
            <a:endParaRPr lang="en-GB" sz="900" b="1" dirty="0">
              <a:solidFill>
                <a:srgbClr val="1D1D1B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D14BCBB7-8C11-2355-6216-E28DC25F0E35}"/>
              </a:ext>
            </a:extLst>
          </p:cNvPr>
          <p:cNvSpPr/>
          <p:nvPr/>
        </p:nvSpPr>
        <p:spPr>
          <a:xfrm rot="5400000">
            <a:off x="4806501" y="6127824"/>
            <a:ext cx="184217" cy="213806"/>
          </a:xfrm>
          <a:prstGeom prst="triangle">
            <a:avLst/>
          </a:prstGeom>
          <a:solidFill>
            <a:srgbClr val="0098DA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5D3ADE4-AD13-E1D7-5609-F9F15CFD1A1B}"/>
              </a:ext>
            </a:extLst>
          </p:cNvPr>
          <p:cNvSpPr txBox="1"/>
          <p:nvPr/>
        </p:nvSpPr>
        <p:spPr>
          <a:xfrm>
            <a:off x="5056164" y="5879278"/>
            <a:ext cx="2095047" cy="692497"/>
          </a:xfrm>
          <a:prstGeom prst="rect">
            <a:avLst/>
          </a:prstGeom>
          <a:solidFill>
            <a:srgbClr val="F9B233">
              <a:alpha val="3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1D1D1B"/>
                </a:solidFill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Voice </a:t>
            </a:r>
          </a:p>
          <a:p>
            <a:pPr algn="ctr"/>
            <a:r>
              <a:rPr lang="en-GB" sz="900" b="1" dirty="0">
                <a:solidFill>
                  <a:srgbClr val="1D1D1B"/>
                </a:solidFill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Children and young people are facilitated to express their views</a:t>
            </a:r>
          </a:p>
          <a:p>
            <a:pPr algn="ctr"/>
            <a:endParaRPr lang="en-GB" sz="900" b="1" dirty="0">
              <a:latin typeface="Open Sans" panose="020B0606030504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1BD05F77-DCDA-0117-5FAB-9584B11993CC}"/>
              </a:ext>
            </a:extLst>
          </p:cNvPr>
          <p:cNvSpPr/>
          <p:nvPr/>
        </p:nvSpPr>
        <p:spPr>
          <a:xfrm rot="5400000">
            <a:off x="7161949" y="6118623"/>
            <a:ext cx="184217" cy="213806"/>
          </a:xfrm>
          <a:prstGeom prst="triangle">
            <a:avLst/>
          </a:prstGeom>
          <a:solidFill>
            <a:srgbClr val="F9B233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9E7B22-AB17-D941-1BA2-E45435F3E0A6}"/>
              </a:ext>
            </a:extLst>
          </p:cNvPr>
          <p:cNvSpPr txBox="1"/>
          <p:nvPr/>
        </p:nvSpPr>
        <p:spPr>
          <a:xfrm>
            <a:off x="7398266" y="5888479"/>
            <a:ext cx="2095047" cy="692497"/>
          </a:xfrm>
          <a:prstGeom prst="rect">
            <a:avLst/>
          </a:prstGeom>
          <a:solidFill>
            <a:srgbClr val="634B8C">
              <a:alpha val="3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1D1D1B"/>
                </a:solidFill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Audience</a:t>
            </a:r>
          </a:p>
          <a:p>
            <a:pPr algn="ctr"/>
            <a:r>
              <a:rPr lang="en-GB" sz="900" b="1" dirty="0">
                <a:solidFill>
                  <a:srgbClr val="1D1D1B"/>
                </a:solidFill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Children and young peoples’ voice are listened to </a:t>
            </a:r>
            <a:endParaRPr lang="en-GB" sz="900" b="1" dirty="0">
              <a:latin typeface="Open Sans" panose="020B0606030504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endParaRPr lang="en-GB" sz="900" b="1" dirty="0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87F96A9D-C74C-6A56-A156-18A5D2FA2005}"/>
              </a:ext>
            </a:extLst>
          </p:cNvPr>
          <p:cNvSpPr/>
          <p:nvPr/>
        </p:nvSpPr>
        <p:spPr>
          <a:xfrm rot="5400000">
            <a:off x="9508107" y="6127824"/>
            <a:ext cx="184217" cy="213806"/>
          </a:xfrm>
          <a:prstGeom prst="triangle">
            <a:avLst/>
          </a:prstGeom>
          <a:solidFill>
            <a:srgbClr val="634B8C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02E9EE-E546-B46E-84C0-1CDC52D639AE}"/>
              </a:ext>
            </a:extLst>
          </p:cNvPr>
          <p:cNvSpPr txBox="1"/>
          <p:nvPr/>
        </p:nvSpPr>
        <p:spPr>
          <a:xfrm>
            <a:off x="9757371" y="5888477"/>
            <a:ext cx="2095047" cy="692497"/>
          </a:xfrm>
          <a:prstGeom prst="rect">
            <a:avLst/>
          </a:prstGeom>
          <a:solidFill>
            <a:srgbClr val="DB0812">
              <a:alpha val="3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Influence </a:t>
            </a:r>
          </a:p>
          <a:p>
            <a:pPr algn="ctr"/>
            <a:r>
              <a:rPr lang="en-GB" sz="9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Children and young peoples’ views are acted upon as appropriate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362C94E-755D-5083-B9CE-C65CD853CD17}"/>
              </a:ext>
            </a:extLst>
          </p:cNvPr>
          <p:cNvSpPr txBox="1"/>
          <p:nvPr/>
        </p:nvSpPr>
        <p:spPr>
          <a:xfrm>
            <a:off x="248937" y="1607782"/>
            <a:ext cx="1722537" cy="1785104"/>
          </a:xfrm>
          <a:prstGeom prst="rect">
            <a:avLst/>
          </a:prstGeom>
          <a:solidFill>
            <a:schemeClr val="bg1">
              <a:alpha val="33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Begin with space and reflect on your schools existing practice against each of the 4 elements of the Lundy Model. </a:t>
            </a:r>
          </a:p>
          <a:p>
            <a:br>
              <a:rPr lang="en-GB" sz="11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en-GB" sz="11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Agree a rating on each and mark it on the Graphic Equalizer. </a:t>
            </a:r>
            <a:endParaRPr lang="en-GB" sz="11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B2F70-F1F5-DDE0-F36E-795A9111700E}"/>
              </a:ext>
            </a:extLst>
          </p:cNvPr>
          <p:cNvSpPr txBox="1"/>
          <p:nvPr/>
        </p:nvSpPr>
        <p:spPr>
          <a:xfrm>
            <a:off x="2121312" y="1834089"/>
            <a:ext cx="13893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Exemplary?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E1A1FB0-C33C-23BC-17FE-796167488552}"/>
              </a:ext>
            </a:extLst>
          </p:cNvPr>
          <p:cNvCxnSpPr>
            <a:cxnSpLocks/>
          </p:cNvCxnSpPr>
          <p:nvPr/>
        </p:nvCxnSpPr>
        <p:spPr>
          <a:xfrm flipV="1">
            <a:off x="2286000" y="4060411"/>
            <a:ext cx="9280942" cy="45239"/>
          </a:xfrm>
          <a:prstGeom prst="line">
            <a:avLst/>
          </a:prstGeom>
          <a:ln w="12700">
            <a:solidFill>
              <a:srgbClr val="1D1D1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BF1CAB0-31A5-A0D4-6354-8F1566AAA1DD}"/>
              </a:ext>
            </a:extLst>
          </p:cNvPr>
          <p:cNvSpPr txBox="1"/>
          <p:nvPr/>
        </p:nvSpPr>
        <p:spPr>
          <a:xfrm>
            <a:off x="2153997" y="3271505"/>
            <a:ext cx="13893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Progressing?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805ADC-4192-DB31-981E-5E88327F96DD}"/>
              </a:ext>
            </a:extLst>
          </p:cNvPr>
          <p:cNvSpPr txBox="1"/>
          <p:nvPr/>
        </p:nvSpPr>
        <p:spPr>
          <a:xfrm>
            <a:off x="2161238" y="4746912"/>
            <a:ext cx="14084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latin typeface="Open Sans" panose="020B0606030504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Beginning?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FB4DB23-8B4C-3993-00A4-400B7058CB1F}"/>
              </a:ext>
            </a:extLst>
          </p:cNvPr>
          <p:cNvCxnSpPr>
            <a:cxnSpLocks/>
          </p:cNvCxnSpPr>
          <p:nvPr/>
        </p:nvCxnSpPr>
        <p:spPr>
          <a:xfrm flipV="1">
            <a:off x="2185416" y="2600656"/>
            <a:ext cx="9381526" cy="45730"/>
          </a:xfrm>
          <a:prstGeom prst="line">
            <a:avLst/>
          </a:prstGeom>
          <a:ln w="12700">
            <a:solidFill>
              <a:srgbClr val="1D1D1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29DA36AA-EFF8-C5E8-1161-5D4E118FAFC4}"/>
              </a:ext>
            </a:extLst>
          </p:cNvPr>
          <p:cNvSpPr txBox="1">
            <a:spLocks/>
          </p:cNvSpPr>
          <p:nvPr/>
        </p:nvSpPr>
        <p:spPr>
          <a:xfrm>
            <a:off x="3676408" y="355232"/>
            <a:ext cx="4639055" cy="763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000" b="1" dirty="0">
                <a:latin typeface="Oswald" pitchFamily="2" charset="0"/>
                <a:ea typeface="Open Sans" panose="020B0606030504020204" pitchFamily="34" charset="0"/>
                <a:cs typeface="Arial" panose="020B0604020202020204" pitchFamily="34" charset="0"/>
              </a:rPr>
              <a:t>Graphic Equalizer </a:t>
            </a:r>
          </a:p>
        </p:txBody>
      </p:sp>
    </p:spTree>
    <p:extLst>
      <p:ext uri="{BB962C8B-B14F-4D97-AF65-F5344CB8AC3E}">
        <p14:creationId xmlns:p14="http://schemas.microsoft.com/office/powerpoint/2010/main" val="4185388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CDEDA3F1D74E80DAF8C0AB60B2C6" ma:contentTypeVersion="18" ma:contentTypeDescription="Create a new document." ma:contentTypeScope="" ma:versionID="74e1d2776ef6a4880fb6de0ef8d8375f">
  <xsd:schema xmlns:xsd="http://www.w3.org/2001/XMLSchema" xmlns:xs="http://www.w3.org/2001/XMLSchema" xmlns:p="http://schemas.microsoft.com/office/2006/metadata/properties" xmlns:ns2="fa177322-8554-4703-94fc-584f6fd78f27" xmlns:ns3="6bf27fe0-e5e1-409d-af2c-9f48cea10dee" targetNamespace="http://schemas.microsoft.com/office/2006/metadata/properties" ma:root="true" ma:fieldsID="7b1ccb6e206179246117aa4cea478d4a" ns2:_="" ns3:_="">
    <xsd:import namespace="fa177322-8554-4703-94fc-584f6fd78f27"/>
    <xsd:import namespace="6bf27fe0-e5e1-409d-af2c-9f48cea10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77322-8554-4703-94fc-584f6fd78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af5be8-c9f1-4ce1-bbe3-d6ee025cc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7fe0-e5e1-409d-af2c-9f48cea10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0015a47-cc0c-4652-a927-12ef76525176}" ma:internalName="TaxCatchAll" ma:showField="CatchAllData" ma:web="6bf27fe0-e5e1-409d-af2c-9f48cea10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177322-8554-4703-94fc-584f6fd78f27">
      <Terms xmlns="http://schemas.microsoft.com/office/infopath/2007/PartnerControls"/>
    </lcf76f155ced4ddcb4097134ff3c332f>
    <TaxCatchAll xmlns="6bf27fe0-e5e1-409d-af2c-9f48cea10dee" xsi:nil="true"/>
    <SharedWithUsers xmlns="6bf27fe0-e5e1-409d-af2c-9f48cea10dee">
      <UserInfo>
        <DisplayName>Diane Fisher-Naylor</DisplayName>
        <AccountId>22</AccountId>
        <AccountType/>
      </UserInfo>
      <UserInfo>
        <DisplayName>Nia Richards</DisplayName>
        <AccountId>1307</AccountId>
        <AccountType/>
      </UserInfo>
      <UserInfo>
        <DisplayName>Andrea Mercer</DisplayName>
        <AccountId>1822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C3F38A5-9301-4269-88A9-63CE16F355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1AB4D6-6EB0-42BA-AC88-5957A4C91B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177322-8554-4703-94fc-584f6fd78f27"/>
    <ds:schemaRef ds:uri="6bf27fe0-e5e1-409d-af2c-9f48cea10d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D1E737-076A-4984-B250-1C644158E7B9}">
  <ds:schemaRefs>
    <ds:schemaRef ds:uri="http://schemas.microsoft.com/office/infopath/2007/PartnerControls"/>
    <ds:schemaRef ds:uri="fa177322-8554-4703-94fc-584f6fd78f27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6bf27fe0-e5e1-409d-af2c-9f48cea10de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Open Sans</vt:lpstr>
      <vt:lpstr>Oswald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Fisher-Naylor</dc:creator>
  <cp:lastModifiedBy>Sally Pilkington</cp:lastModifiedBy>
  <cp:revision>6</cp:revision>
  <dcterms:created xsi:type="dcterms:W3CDTF">2024-07-01T14:54:25Z</dcterms:created>
  <dcterms:modified xsi:type="dcterms:W3CDTF">2024-11-14T10:00:09Z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0x010100C2F0CDEDA3F1D74E80DAF8C0AB60B2C6</vt:lpwstr>
  </property>
  <property fmtid="{D5CDD505-2E9C-101B-9397-08002B2CF9AE}" pid="3" name="MediaServiceImageTags">
    <vt:lpwstr/>
  </property>
</Properties>
</file>